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2022/2/24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2022/2/24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285752"/>
            <a:ext cx="9144000" cy="6715148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CN" sz="2800" dirty="0" smtClean="0"/>
              <a:t>1</a:t>
            </a:r>
            <a:r>
              <a:rPr lang="zh-CN" altLang="en-US" sz="2800" dirty="0" smtClean="0"/>
              <a:t>，简介项目立项时计划达到的要求或成果。（</a:t>
            </a:r>
            <a:r>
              <a:rPr lang="en-US" altLang="zh-CN" sz="2800" dirty="0" smtClean="0"/>
              <a:t>1-3</a:t>
            </a:r>
            <a:r>
              <a:rPr lang="zh-CN" altLang="en-US" sz="2800" dirty="0" smtClean="0"/>
              <a:t>张</a:t>
            </a:r>
            <a:r>
              <a:rPr lang="en-US" altLang="zh-CN" sz="2800" dirty="0" smtClean="0"/>
              <a:t>PPT</a:t>
            </a:r>
            <a:r>
              <a:rPr lang="zh-CN" altLang="en-US" sz="2800" dirty="0" smtClean="0"/>
              <a:t>）</a:t>
            </a: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r>
              <a:rPr lang="en-US" altLang="zh-CN" sz="2800" dirty="0" smtClean="0"/>
              <a:t>2</a:t>
            </a:r>
            <a:r>
              <a:rPr lang="zh-CN" altLang="en-US" sz="2800" dirty="0" smtClean="0"/>
              <a:t>，如何做的？（</a:t>
            </a:r>
            <a:r>
              <a:rPr lang="en-US" altLang="zh-CN" sz="2800" dirty="0" smtClean="0"/>
              <a:t>10-15</a:t>
            </a:r>
            <a:r>
              <a:rPr lang="zh-CN" altLang="en-US" sz="2800" dirty="0" smtClean="0"/>
              <a:t>张</a:t>
            </a:r>
            <a:r>
              <a:rPr lang="en-US" altLang="zh-CN" sz="2800" dirty="0" smtClean="0"/>
              <a:t>PPT</a:t>
            </a:r>
            <a:r>
              <a:rPr lang="zh-CN" altLang="en-US" sz="2800" dirty="0" smtClean="0"/>
              <a:t>）</a:t>
            </a: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r>
              <a:rPr lang="en-US" altLang="zh-CN" sz="2800" dirty="0" smtClean="0"/>
              <a:t>3</a:t>
            </a:r>
            <a:r>
              <a:rPr lang="zh-CN" altLang="en-US" sz="2800" dirty="0" smtClean="0"/>
              <a:t>，结果如何？和立项任务进行列表对比（根据项目所属类别，展示论文，专利，获奖，技术查新报告，实物图片，工作视频，产品原型等，</a:t>
            </a:r>
            <a:r>
              <a:rPr lang="en-US" altLang="zh-CN" sz="2800" dirty="0" smtClean="0"/>
              <a:t>3-5</a:t>
            </a:r>
            <a:r>
              <a:rPr lang="zh-CN" altLang="en-US" sz="2800" dirty="0" smtClean="0"/>
              <a:t>张</a:t>
            </a:r>
            <a:r>
              <a:rPr lang="en-US" altLang="zh-CN" sz="2800" dirty="0" smtClean="0"/>
              <a:t>PPT</a:t>
            </a:r>
            <a:r>
              <a:rPr lang="zh-CN" altLang="en-US" sz="2800" dirty="0" smtClean="0"/>
              <a:t>）</a:t>
            </a: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r>
              <a:rPr lang="en-US" altLang="zh-CN" sz="2800" dirty="0" smtClean="0"/>
              <a:t>4</a:t>
            </a:r>
            <a:r>
              <a:rPr lang="zh-CN" altLang="en-US" sz="2800" dirty="0" smtClean="0"/>
              <a:t>，项目经费使用情况。（</a:t>
            </a:r>
            <a:r>
              <a:rPr lang="en-US" altLang="zh-CN" sz="2800" dirty="0" smtClean="0"/>
              <a:t>1</a:t>
            </a:r>
            <a:r>
              <a:rPr lang="zh-CN" altLang="en-US" sz="2800" dirty="0" smtClean="0"/>
              <a:t>张</a:t>
            </a:r>
            <a:r>
              <a:rPr lang="en-US" altLang="zh-CN" sz="2800" dirty="0" smtClean="0"/>
              <a:t>PPT</a:t>
            </a:r>
            <a:r>
              <a:rPr lang="zh-CN" altLang="en-US" sz="2800" dirty="0" smtClean="0"/>
              <a:t>）</a:t>
            </a: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r>
              <a:rPr lang="en-US" altLang="zh-CN" sz="2800" dirty="0" smtClean="0"/>
              <a:t>5</a:t>
            </a:r>
            <a:r>
              <a:rPr lang="zh-CN" altLang="en-US" sz="2800" dirty="0" smtClean="0"/>
              <a:t>，项目还有待完善的工作（</a:t>
            </a:r>
            <a:r>
              <a:rPr lang="en-US" altLang="zh-CN" sz="2800" dirty="0" smtClean="0"/>
              <a:t>1</a:t>
            </a:r>
            <a:r>
              <a:rPr lang="zh-CN" altLang="en-US" sz="2800" dirty="0" smtClean="0"/>
              <a:t>张</a:t>
            </a:r>
            <a:r>
              <a:rPr lang="en-US" altLang="zh-CN" sz="2800" dirty="0" smtClean="0"/>
              <a:t>PPT</a:t>
            </a:r>
            <a:r>
              <a:rPr lang="zh-CN" altLang="en-US" sz="2800" dirty="0" smtClean="0"/>
              <a:t>） </a:t>
            </a: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r>
              <a:rPr lang="en-US" altLang="zh-CN" sz="2800" dirty="0" smtClean="0"/>
              <a:t>6</a:t>
            </a:r>
            <a:r>
              <a:rPr lang="zh-CN" altLang="en-US" sz="2800" dirty="0" smtClean="0"/>
              <a:t>，参考文献（</a:t>
            </a:r>
            <a:r>
              <a:rPr lang="en-US" altLang="zh-CN" sz="2800" dirty="0" smtClean="0"/>
              <a:t>1</a:t>
            </a:r>
            <a:r>
              <a:rPr lang="zh-CN" altLang="en-US" sz="2800" dirty="0" smtClean="0"/>
              <a:t>张</a:t>
            </a:r>
            <a:r>
              <a:rPr lang="en-US" altLang="zh-CN" sz="2800" dirty="0" smtClean="0"/>
              <a:t>PPT</a:t>
            </a:r>
            <a:r>
              <a:rPr lang="zh-CN" altLang="en-US" sz="2800" dirty="0" smtClean="0"/>
              <a:t>） </a:t>
            </a: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r>
              <a:rPr lang="en-US" altLang="zh-CN" sz="2800" dirty="0" smtClean="0"/>
              <a:t>7</a:t>
            </a:r>
            <a:r>
              <a:rPr lang="zh-CN" altLang="en-US" sz="2800" dirty="0" smtClean="0"/>
              <a:t>，项目组成员的成长。（</a:t>
            </a:r>
            <a:r>
              <a:rPr lang="en-US" altLang="zh-CN" sz="2800" dirty="0" smtClean="0"/>
              <a:t>1-3</a:t>
            </a:r>
            <a:r>
              <a:rPr lang="zh-CN" altLang="en-US" sz="2800" dirty="0" smtClean="0"/>
              <a:t>张</a:t>
            </a:r>
            <a:r>
              <a:rPr lang="en-US" altLang="zh-CN" sz="2800" dirty="0" smtClean="0"/>
              <a:t>PPT</a:t>
            </a:r>
            <a:r>
              <a:rPr lang="zh-CN" altLang="en-US" sz="2800" dirty="0" smtClean="0"/>
              <a:t>）</a:t>
            </a: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r>
              <a:rPr lang="zh-CN" altLang="en-US" sz="2800" dirty="0" smtClean="0"/>
              <a:t>各部分</a:t>
            </a:r>
            <a:r>
              <a:rPr lang="en-US" altLang="zh-CN" sz="2800" dirty="0" smtClean="0"/>
              <a:t>PPT</a:t>
            </a:r>
            <a:r>
              <a:rPr lang="zh-CN" altLang="en-US" sz="2800" smtClean="0"/>
              <a:t>张数为</a:t>
            </a:r>
            <a:r>
              <a:rPr lang="zh-CN" altLang="en-US" sz="2800" dirty="0" smtClean="0"/>
              <a:t>建议数量</a:t>
            </a:r>
            <a:r>
              <a:rPr lang="zh-CN" altLang="en-US" sz="2800" dirty="0" smtClean="0"/>
              <a:t>，以保证</a:t>
            </a:r>
            <a:r>
              <a:rPr lang="zh-CN" altLang="en-US" sz="2800" dirty="0" smtClean="0"/>
              <a:t>汇报简明扼要。各项</a:t>
            </a:r>
            <a:r>
              <a:rPr lang="zh-CN" altLang="en-US" sz="2800" dirty="0" smtClean="0"/>
              <a:t>目可根据</a:t>
            </a:r>
            <a:r>
              <a:rPr lang="zh-CN" altLang="en-US" sz="2800" dirty="0" smtClean="0"/>
              <a:t>实际情况适当增加。</a:t>
            </a:r>
            <a:r>
              <a:rPr lang="en-US" altLang="zh-CN" sz="2800" dirty="0" smtClean="0"/>
              <a:t/>
            </a:r>
            <a:br>
              <a:rPr lang="en-US" altLang="zh-CN" sz="2800" dirty="0" smtClean="0"/>
            </a:br>
            <a:endParaRPr lang="zh-CN" alt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18</Words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1，简介项目立项时计划达到的要求或成果。（1-3张PPT）  2，如何做的？（10-15张PPT）  3，结果如何？和立项任务进行列表对比（根据项目所属类别，展示论文，专利，获奖，技术查新报告，实物图片，工作视频，产品原型等，3-5张PPT）  4，项目经费使用情况。（1张PPT）  5，项目还有待完善的工作（1张PPT）   6，参考文献（1张PPT）   7，项目组成员的成长。（1-3张PPT）  各部分PPT张数为建议数量，以保证汇报简明扼要。各项目可根据实际情况适当增加。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1，简介项目立项时计划达到的要求或成果。（1-3张PPT）  2，如何做的？（10-15张PPT）  3，结果如何？（根据项目实际情况，展示论文，专利，奖状，查新报告，实物图片，视频，产品原型等，3-5张PPT）  4，项目经费使用情况。（1张PPT）  5，项目还有待完善的工作  6，参考文献  7，项目组成员的成长。（1-3张PPT）  </dc:title>
  <dc:creator>DELL</dc:creator>
  <cp:lastModifiedBy>DELL</cp:lastModifiedBy>
  <cp:revision>5</cp:revision>
  <dcterms:created xsi:type="dcterms:W3CDTF">2022-02-23T08:01:48Z</dcterms:created>
  <dcterms:modified xsi:type="dcterms:W3CDTF">2022-02-24T00:31:03Z</dcterms:modified>
</cp:coreProperties>
</file>