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73" r:id="rId13"/>
    <p:sldId id="275" r:id="rId14"/>
    <p:sldId id="274" r:id="rId15"/>
    <p:sldId id="268" r:id="rId16"/>
    <p:sldId id="269" r:id="rId17"/>
    <p:sldId id="270" r:id="rId18"/>
    <p:sldId id="271" r:id="rId19"/>
    <p:sldId id="272" r:id="rId20"/>
  </p:sldIdLst>
  <p:sldSz cx="12192000" cy="6858000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gs" Target="tags/tag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21C9-0471-432D-9CF2-A56C566170C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EE1F-47CF-42A4-A7EE-50D6FE049C5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21C9-0471-432D-9CF2-A56C566170C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EE1F-47CF-42A4-A7EE-50D6FE049C5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21C9-0471-432D-9CF2-A56C566170C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EE1F-47CF-42A4-A7EE-50D6FE049C5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21C9-0471-432D-9CF2-A56C566170C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EE1F-47CF-42A4-A7EE-50D6FE049C5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21C9-0471-432D-9CF2-A56C566170C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EE1F-47CF-42A4-A7EE-50D6FE049C5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21C9-0471-432D-9CF2-A56C566170C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EE1F-47CF-42A4-A7EE-50D6FE049C5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21C9-0471-432D-9CF2-A56C566170C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EE1F-47CF-42A4-A7EE-50D6FE049C5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21C9-0471-432D-9CF2-A56C566170C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EE1F-47CF-42A4-A7EE-50D6FE049C5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21C9-0471-432D-9CF2-A56C566170C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EE1F-47CF-42A4-A7EE-50D6FE049C5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21C9-0471-432D-9CF2-A56C566170C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EE1F-47CF-42A4-A7EE-50D6FE049C5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21C9-0471-432D-9CF2-A56C566170C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EE1F-47CF-42A4-A7EE-50D6FE049C5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5A21C9-0471-432D-9CF2-A56C566170C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1DEE1F-47CF-42A4-A7EE-50D6FE049C5E}" type="slidenum">
              <a:rPr lang="zh-CN" altLang="en-US" smtClean="0"/>
            </a:fld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MG_20230426_103841"/>
          <p:cNvPicPr>
            <a:picLocks noGrp="1" noChangeAspect="1"/>
          </p:cNvPicPr>
          <p:nvPr isPhoto="1"/>
        </p:nvPicPr>
        <p:blipFill rotWithShape="1"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89" t="34502" r="13058" b="11889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MG_20230426_105206"/>
          <p:cNvPicPr>
            <a:picLocks noGrp="1" noChangeAspect="1"/>
          </p:cNvPicPr>
          <p:nvPr isPhoto="1"/>
        </p:nvPicPr>
        <p:blipFill rotWithShape="1"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6" t="25979" r="12646" b="65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77010" y="27305"/>
            <a:ext cx="9082405" cy="683069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1905" y="51435"/>
            <a:ext cx="9051290" cy="680656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2240" y="0"/>
            <a:ext cx="9137650" cy="687197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MG_20230426_105220_002"/>
          <p:cNvPicPr>
            <a:picLocks noGrp="1" noChangeAspect="1"/>
          </p:cNvPicPr>
          <p:nvPr isPhoto="1"/>
        </p:nvPicPr>
        <p:blipFill rotWithShape="1"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5" t="32893" r="13289" b="220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MG_20230426_105300"/>
          <p:cNvPicPr>
            <a:picLocks noGrp="1" noChangeAspect="1"/>
          </p:cNvPicPr>
          <p:nvPr isPhoto="1"/>
        </p:nvPicPr>
        <p:blipFill rotWithShape="1"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00" t="37251" r="32234" b="22611"/>
          <a:stretch>
            <a:fillRect/>
          </a:stretch>
        </p:blipFill>
        <p:spPr>
          <a:xfrm>
            <a:off x="0" y="0"/>
            <a:ext cx="12192000" cy="682551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MG_20230426_105338"/>
          <p:cNvPicPr>
            <a:picLocks noGrp="1" noChangeAspect="1"/>
          </p:cNvPicPr>
          <p:nvPr isPhoto="1"/>
        </p:nvPicPr>
        <p:blipFill rotWithShape="1"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5" t="27550" r="3369" b="3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MG_20230426_105344"/>
          <p:cNvPicPr>
            <a:picLocks noGrp="1" noChangeAspect="1"/>
          </p:cNvPicPr>
          <p:nvPr isPhoto="1"/>
        </p:nvPicPr>
        <p:blipFill rotWithShape="1"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2" t="34278" r="5111" b="1"/>
          <a:stretch>
            <a:fillRect/>
          </a:stretch>
        </p:blipFill>
        <p:spPr>
          <a:xfrm>
            <a:off x="0" y="0"/>
            <a:ext cx="1220584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MG_20230426_105417"/>
          <p:cNvPicPr>
            <a:picLocks noGrp="1" noChangeAspect="1"/>
          </p:cNvPicPr>
          <p:nvPr isPhoto="1"/>
        </p:nvPicPr>
        <p:blipFill rotWithShape="1"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9" t="35739" r="24811" b="217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MG_20230426_103852"/>
          <p:cNvPicPr>
            <a:picLocks noGrp="1" noChangeAspect="1"/>
          </p:cNvPicPr>
          <p:nvPr isPhoto="1"/>
        </p:nvPicPr>
        <p:blipFill rotWithShape="1"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5" t="28178" r="22440" b="20137"/>
          <a:stretch>
            <a:fillRect/>
          </a:stretch>
        </p:blipFill>
        <p:spPr>
          <a:xfrm>
            <a:off x="0" y="0"/>
            <a:ext cx="12283126" cy="688294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MG_20230426_104005"/>
          <p:cNvPicPr>
            <a:picLocks noGrp="1" noChangeAspect="1"/>
          </p:cNvPicPr>
          <p:nvPr isPhoto="1"/>
        </p:nvPicPr>
        <p:blipFill rotWithShape="1"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1" t="30515" r="18213" b="2027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MG_20230426_104048"/>
          <p:cNvPicPr>
            <a:picLocks noGrp="1" noChangeAspect="1"/>
          </p:cNvPicPr>
          <p:nvPr isPhoto="1"/>
        </p:nvPicPr>
        <p:blipFill rotWithShape="1"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8" t="42613" r="20172" b="6941"/>
          <a:stretch>
            <a:fillRect/>
          </a:stretch>
        </p:blipFill>
        <p:spPr>
          <a:xfrm>
            <a:off x="62845" y="-1"/>
            <a:ext cx="12129155" cy="68616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MG_20230426_104154"/>
          <p:cNvPicPr>
            <a:picLocks noGrp="1" noChangeAspect="1"/>
          </p:cNvPicPr>
          <p:nvPr isPhoto="1"/>
        </p:nvPicPr>
        <p:blipFill rotWithShape="1"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4" t="41952" r="29761" b="19033"/>
          <a:stretch>
            <a:fillRect/>
          </a:stretch>
        </p:blipFill>
        <p:spPr>
          <a:xfrm>
            <a:off x="0" y="0"/>
            <a:ext cx="12192000" cy="686246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MG_20230426_104626"/>
          <p:cNvPicPr>
            <a:picLocks noGrp="1" noChangeAspect="1"/>
          </p:cNvPicPr>
          <p:nvPr isPhoto="1"/>
        </p:nvPicPr>
        <p:blipFill rotWithShape="1"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2" t="45965" r="17653" b="759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MG_20230426_104750"/>
          <p:cNvPicPr>
            <a:picLocks noGrp="1" noChangeAspect="1"/>
          </p:cNvPicPr>
          <p:nvPr isPhoto="1"/>
        </p:nvPicPr>
        <p:blipFill rotWithShape="1"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8" t="37250" r="25361" b="5431"/>
          <a:stretch>
            <a:fillRect/>
          </a:stretch>
        </p:blipFill>
        <p:spPr>
          <a:xfrm>
            <a:off x="0" y="0"/>
            <a:ext cx="1205688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MG_20230426_104943"/>
          <p:cNvPicPr>
            <a:picLocks noGrp="1" noChangeAspect="1"/>
          </p:cNvPicPr>
          <p:nvPr isPhoto="1"/>
        </p:nvPicPr>
        <p:blipFill rotWithShape="1"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61" t="41925" r="17697" b="7629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MG_20230426_105125"/>
          <p:cNvPicPr>
            <a:picLocks noGrp="1" noChangeAspect="1"/>
          </p:cNvPicPr>
          <p:nvPr isPhoto="1"/>
        </p:nvPicPr>
        <p:blipFill rotWithShape="1"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" t="18418" r="1409" b="1"/>
          <a:stretch>
            <a:fillRect/>
          </a:stretch>
        </p:blipFill>
        <p:spPr>
          <a:xfrm>
            <a:off x="0" y="-1"/>
            <a:ext cx="12192000" cy="6826963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MGNkNzY2Zjg5Y2MwZjI5Nzk3MjZjMGZjOTI4NDc4MGQ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7" baseType="lpstr">
      <vt:lpstr>Arial</vt:lpstr>
      <vt:lpstr>宋体</vt:lpstr>
      <vt:lpstr>Wingdings</vt:lpstr>
      <vt:lpstr>微软雅黑</vt:lpstr>
      <vt:lpstr>Arial Unicode MS</vt:lpstr>
      <vt:lpstr>等线 Light</vt:lpstr>
      <vt:lpstr>等线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chen owen</dc:creator>
  <cp:lastModifiedBy>龙山镜水</cp:lastModifiedBy>
  <cp:revision>3</cp:revision>
  <dcterms:created xsi:type="dcterms:W3CDTF">2023-04-26T03:00:00Z</dcterms:created>
  <dcterms:modified xsi:type="dcterms:W3CDTF">2023-04-27T07:07:55Z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CE98C61E0EC4432A8B308E39B294A5A3_12</vt:lpwstr>
  </property>
  <property fmtid="{D5CDD505-2E9C-101B-9397-08002B2CF9AE}" pid="3" name="KSOProductBuildVer">
    <vt:lpwstr>2052-11.1.0.14036</vt:lpwstr>
  </property>
</Properties>
</file>